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alibri"/>
              </a:rPr>
              <a:t>MCP: Model Context Protocol for Tool-Using Agents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The open standard for connecting LLM apps to tools and data: architecture, build, and security.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engineers integrating agents with enterprise systems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N × M integration problem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Hosts, clients and servers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MCP primitives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Session lifecycle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Build a server in Python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MCP vs. function calling vs. A2A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Security model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Enterprise rollout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The N × M integration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Every AI app used to write its own connector for every tool and data source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10 apps × 20 systems = 200 bespoke integrations to build and secure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MCP standardizes the interface: write a server once, and any MCP host can use it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Often described as "USB-C for AI applications"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0" y="2240280"/>
            <a:ext cx="3596335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F5A524"/>
                </a:solidFill>
                <a:latin typeface="Calibri"/>
              </a:rPr>
              <a:t>N +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3520439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integrations instead of N ×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4434840"/>
            <a:ext cx="3596335" cy="1554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9D3FF"/>
                </a:solidFill>
                <a:latin typeface="Calibri"/>
              </a:rPr>
              <a:t>Each app implements the MCP client once. Each system exposes one MCP server.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Hosts, clients and servers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45262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Host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3429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The AI application the user works in, e.g. Claude Desktop, an IDE, or your own agent. It owns the LLM and the user's consent.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45262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Client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3429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connector inside the host that keeps a 1:1 session with one server.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45262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Server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3429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program that exposes a system's capabilities: GitHub, Postgres, your KYC service.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PRIMITIVES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What servers and clients expose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3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742098"/>
                <a:gridCol w="1191961"/>
                <a:gridCol w="2842370"/>
                <a:gridCol w="5317984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Primitive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Side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Controlled by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Example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Tools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Model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screen_sanctions(name), create_ticket(...)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Resources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Application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File contents, DB schemas, policy documents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Prompts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User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Reusable templates such as /summarize-case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Sampling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Client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 requests, user approves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 asks the host's LLM for a completion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Roots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Client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Application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Which folders or URIs the server may work within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Elicitation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Client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User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Server asks the user for missing input mid-task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LIFECYCLE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One MCP session, start to finish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Connect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Over stdio (local process) or Streamable HTTP (remote service).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Initialize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Exchange protocol versions and declare capabilities on both sides.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Discover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tools/list, resources/list, prompts/list: the host learns what's available.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Invoke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The model picks a tool; the host calls tools/call with JSON arguments.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Result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Structured content goes back into the model's context; notifications report changes.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All messages are JSON-RPC 2.0. Tool schemas are JSON Schema, so validation and typing work across languages.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BUILD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Build a server in a few 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The official Python SDK ships FastMCP, a decorator-based API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Type hints and docstrings become the tool's schema and description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Start with stdio locally, then serve Streamable HTTP behind your auth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Test with the MCP Inspector before connecting it to an agent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35240" y="2057400"/>
            <a:ext cx="3687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server.py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240" y="2560320"/>
            <a:ext cx="3687775" cy="3383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from mcp.server.fastmcp import FastMCP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mcp = FastMCP("kyc-tools")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@mcp.tool()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def screen_sanctions(name: str) -&gt; dict: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"""Check a name against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sanctions and PEP lists."""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return sanctions_api.search(name)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if __name__ == "__main__":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mcp.run()  # stdio by default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POSITIONING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MCP vs. function calling vs. A2A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3" cy="244449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650408"/>
                <a:gridCol w="2750681"/>
                <a:gridCol w="3300817"/>
                <a:gridCol w="3392507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Function calling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MCP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A2A (Agent2Agent)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524256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What it is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 model API feature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 protocol between an app and tool/data servers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 protocol between independent agents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Connects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Model to your code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Host app to many servers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Agent to agent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You pass the tool list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Runtime tools/list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Agent Cards describe capabilities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Reuse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Per app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Any MCP host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Across vendors and frameworks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Use it for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In-process tools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Shared enterprise integrations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Delegating tasks to other agents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Threats to design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Tool poisoning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Malicious instructions hidden in tool descriptions or outputs. Review servers; pin their versions.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Prompt injection via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Retrieved content tells the model to call dangerous tools. Isolate it, and require approval for writes.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Over-broad permissions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 server holding admin tokens. Use least-privilege, per-user scoped credentials.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Auth for remote servers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Use the OAuth 2.1-based authorization in the spec; never pass tokens through to upstream APIs.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Confused deputy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The server acts with its own rights instead of the user's. Propagate the user's identity.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Auditability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Log every tool call with user, arguments and result, and alert on unusual patterns.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ROLLOUT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Rolling MCP out in an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MCP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List the systems agents need; rank them by value and risk.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Read-only first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Ship search and read tools before any tool that writes or sends.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Gateway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Put remote servers behind a gateway with auth, rate limits and logging.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Registry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Keep an internal catalogue of approved, versioned servers.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Human approval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Require confirmation for irreversible or external actions.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MCP turns N × M bespoke connectors into N + M standard ones.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Servers expose tools, resources and prompts; clients offer sampling, roots and elicitation.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Use stdio locally and Streamable HTTP with OAuth for remote servers.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Treat tool descriptions and outputs as untrusted input.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Start read-only, add a gateway and a registry, and gate writes on approval.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Next: Mini Course 05, LLM Evaluation &amp; Guardrails.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